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9" d="100"/>
          <a:sy n="129" d="100"/>
        </p:scale>
        <p:origin x="30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22EC1E3-515E-377D-0742-0D36CEFF6E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B1B14E7-F7E9-683E-F27A-E8488A7F79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6CE0FB2F-DAA3-65D2-3167-CA8FFC2E09B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EC8AA45-A965-B191-4BC4-CA092A4C7F5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31BB2BC9-DDB1-115B-A629-5CBD730C74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ADBCB83B-CB92-4131-9631-B2CB52D887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C394D9-B5BC-4933-A9C9-538C8ECFE1B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48415B-2F43-1624-A358-569E09BDF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430F79-66E8-4B71-9C5A-7D6B005336D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206EDEA3-839A-6D26-F749-C66660C737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A1B2FAE-F88E-2E57-7A9A-C2F8DB5AFE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D6A0D02-1272-7A21-974C-DD183750A1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099233-DF80-4A47-9CA7-CEEE40C2EAAB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A390164-BAAE-3AC6-D50E-12397F68A9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EC710E0-01C4-3503-5E04-2923EF9C06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B5F705-7760-9798-FC89-8CB1961F273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C944D-1F82-4346-B560-EE177031A79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FE8C320B-1438-2A94-474B-E0E5FDD6E34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E05F31E-1F75-978D-8B29-24F93DF51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7F04808-3D09-58E2-3211-96EEDCF469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AEA77-83DE-4287-B664-27B54FA8D913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86A0D7D8-E7A8-5952-5636-358E27C090B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68A41A8-DF53-7FC5-5B53-5B8E2740B0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8C3842-9CBD-2C5E-3C9F-12EA126190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F82E7-16CC-4DA7-8D70-E95A167C106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39511F06-83BD-5D6D-197E-0A89F46D66F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6F4987CF-1FB8-C148-A6F6-D96FA2C00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5307D71-3DC7-3A14-12D2-F7A8E00002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E301EB-50B7-406B-ACA8-FCF7F00C637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B06B5B60-7A51-CF25-9083-F47AD577F5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A5F0DFE-B686-2E01-5426-DB29D6F86A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09BC64-F76B-8D7E-7FAE-7AD7B26931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0A1075-B1F6-4D6D-89BB-A1DE1A0A525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6C1B0D5-3483-24DC-3FF7-8F97321526B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B18233E-7D09-80D9-06CF-D0030A8B55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45C0E-0DE8-B7A2-C673-452662C76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E9CB7-8F04-A967-7738-07BF43875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CF94E-EEEB-BB13-FB38-98C85A7A1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C9715-A366-D84A-0055-3F497180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744B8-D0A1-9646-ACD9-8565039ED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04F0F-2E49-471B-9FD7-3E704856E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0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9B3B6-735B-A538-BAB8-CAFED3328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77DDCA-6CCA-D6B9-651C-19DA56F76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597D0-4EE7-A4FA-5C8E-990CF3C0D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9A1F3-7EFA-317D-B3D6-60B9668F3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E3A99-E15C-2B08-4239-E5D150B3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E0353-E8E3-4EDD-935F-9FB862999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20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C508E0-483A-A400-8880-C446F94A0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681FC-DDB1-0DD7-BA63-24A759ECC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6DDC3-66BB-04E9-66C5-15137C8B0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31535-D891-8B35-FC9B-87225E83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41F46-BB54-1C9E-1D87-057D2B0C9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6F12C-26A4-4960-A75E-804D187F4E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18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D493-3C5E-158B-F9A3-081E2C748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9C9C8F81-8EDA-BFCF-5DF9-24EE906A5D76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166DC-55FA-579F-561B-30E200AACC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05742C-EB5F-B300-E053-F1C79E4E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3A443-1A6A-2268-9582-3D7C35ACF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321C4B-787F-4F7D-8C98-54BA8AEDFB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49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6E277-DA0D-0DD1-0F19-5D35161D0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9427B-2D5F-3E3C-7245-63D223D3E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E0A6E-CF2A-E164-E4F0-C75DFCB0C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ECB4-B3A3-9875-173E-6B6E5508B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454AB-698E-5F9E-C23A-2B390CE32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50560-F030-4AFD-8716-1CCA430BD0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978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D7450-2B29-ADDD-F453-76E7613F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68366D-432F-8A92-76F4-3188144BA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307A4-A1F0-7096-9AE4-5CC78E19A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5EB5A-079C-E218-2359-8D4365AE6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15CB3-1D31-9B32-CB43-5F8443FC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137F18-4176-4882-8B9D-DD8DACB17F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17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AA364-A0FA-736C-DAB7-FC89624D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10B3-2D65-F7EE-682F-66C4EF7A11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3BD7AA-4004-738C-928C-49A606FE67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6602A-95F4-9359-9BB8-163F82ECA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1F98A8-D2CC-347E-F337-68A6BC38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ACCB4-65E3-5ECA-6CF2-D86B8A769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DDEB1-CBCF-4619-B8EB-99346D1EEF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252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3801F-FD43-5AC1-C28B-9E7014CDB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6E2BE9-6B25-A857-29A9-12C1C4743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141C7-EEBF-53FC-DBE7-37721A961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3BD929-F416-CC45-E1E5-56EAFB5F0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CBC83-5EAC-49DF-86F6-DE62F8661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8559B9-6F53-923E-D5A2-9C2B1E5A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288DAB-9DFD-5B19-53A2-C252215BA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1E6A09-EA92-4E25-A1EA-9A3717202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5F4D0-F5D7-4BBB-9FDA-546A74A19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385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E05F3-1AE3-B247-348C-7C67A380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C96478-CC9F-F92F-94D2-63FD1C950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150CAC-7A46-BA54-2AC9-A298E1DEA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DF6BA-EE87-57C1-A82A-8D72675D5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1339A-C5E8-4A9A-A052-918AF06F52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03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41E099-6141-E351-FE44-FC219534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F90AF5-FEAE-3701-DEA2-81951C1F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5DE06-83DC-DD08-B9AA-829517B6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05D754-FC21-489D-A42F-07859A16B3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845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8B39-EF2D-8D89-422D-9BCA8262C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91D5B-20DB-DFE9-D29B-1F961C137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209A6-B815-70E3-9379-8A09CDFFA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967A6-48A0-9F22-0371-8D8EEA4B6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CB2BB-2ECC-2562-1957-EB086E7BB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BD423-9DEF-BE0B-533A-79AF72164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9FF22-2FE1-4644-80EB-3A89B6ED32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46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62C72-8777-3452-F7EC-3322BD06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18095-45AE-53F3-601F-4CCE79189C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41009-E400-66FD-BFC1-CAE949DDBD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049C6-52BC-DDB2-7E18-AA7D628EC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814F5-7C99-9FA6-E5BC-CE420B08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959CA-CF6D-E66F-5234-8C0572832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913FD-6909-410C-949E-2CB9DD1730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8604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BC6F7F4-D8D0-5D13-54D9-1EA93745B5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8EEFA8-6215-2902-585F-8DD3EA622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427A7A-87E9-A725-5150-498A56DBB1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A6BDFE3-79F0-D8B3-29C1-62BD7D508D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072971-5F38-8E04-B393-C755B300B5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4C632E2-7EA2-48CA-8DDF-9602EBDFD48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2A3B80D-ED29-C2DE-E784-54803F636F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r>
              <a:rPr lang="en-AU" altLang="en-US" sz="6000" b="1">
                <a:latin typeface="Comic Sans MS" panose="030F0702030302020204" pitchFamily="66" charset="0"/>
              </a:rPr>
              <a:t>Fractions-Simplifying</a:t>
            </a:r>
            <a:br>
              <a:rPr lang="en-AU" altLang="en-US" sz="4000" b="1">
                <a:latin typeface="Comic Sans MS" panose="030F0702030302020204" pitchFamily="66" charset="0"/>
              </a:rPr>
            </a:br>
            <a:endParaRPr lang="en-AU" altLang="en-US" sz="4000" b="1">
              <a:latin typeface="Comic Sans MS" panose="030F0702030302020204" pitchFamily="66" charset="0"/>
            </a:endParaRPr>
          </a:p>
        </p:txBody>
      </p:sp>
      <p:sp>
        <p:nvSpPr>
          <p:cNvPr id="3075" name="Line 3">
            <a:extLst>
              <a:ext uri="{FF2B5EF4-FFF2-40B4-BE49-F238E27FC236}">
                <a16:creationId xmlns:a16="http://schemas.microsoft.com/office/drawing/2014/main" id="{CE64B601-6910-386D-E3F6-079FF2F751D3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3211513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899A7D0-A61D-F297-2930-C77F389B7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1871662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9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E8DE369F-F29F-782B-0BFB-71443510E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355975"/>
            <a:ext cx="20161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76982E83-051B-8AF5-0137-7CAB970CA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205038"/>
            <a:ext cx="10795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12900"/>
              <a:t>=</a:t>
            </a:r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64B49C5F-BCCE-D7EF-B1AE-713CD728B9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1863" y="3355975"/>
            <a:ext cx="16557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BAD8BB30-588F-55C8-B1B0-692F62CD3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3500438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7C2A5D14-A687-0BFF-53F0-7B568F7FB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801FAE3F-4059-13D9-D82A-E5B7A5FDF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91428200-BED2-C3A3-98A7-FB24184F4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F43DB02B-E20E-81DA-63C1-D8AB238DC1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3085" name="AutoShape 13">
            <a:extLst>
              <a:ext uri="{FF2B5EF4-FFF2-40B4-BE49-F238E27FC236}">
                <a16:creationId xmlns:a16="http://schemas.microsoft.com/office/drawing/2014/main" id="{8FE1051E-B1FE-5AF1-3A3A-56B80C169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339850"/>
            <a:ext cx="3527425" cy="504825"/>
          </a:xfrm>
          <a:prstGeom prst="wedgeRectCallout">
            <a:avLst>
              <a:gd name="adj1" fmla="val -51259"/>
              <a:gd name="adj2" fmla="val 1531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3, 9</a:t>
            </a:r>
          </a:p>
        </p:txBody>
      </p:sp>
      <p:sp>
        <p:nvSpPr>
          <p:cNvPr id="3086" name="AutoShape 14">
            <a:extLst>
              <a:ext uri="{FF2B5EF4-FFF2-40B4-BE49-F238E27FC236}">
                <a16:creationId xmlns:a16="http://schemas.microsoft.com/office/drawing/2014/main" id="{8C3EB60E-EC38-B963-4607-1BA248F68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149725"/>
            <a:ext cx="3527425" cy="504825"/>
          </a:xfrm>
          <a:prstGeom prst="wedgeRectCallout">
            <a:avLst>
              <a:gd name="adj1" fmla="val -55806"/>
              <a:gd name="adj2" fmla="val -90565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3, 5,15</a:t>
            </a:r>
          </a:p>
        </p:txBody>
      </p:sp>
      <p:sp>
        <p:nvSpPr>
          <p:cNvPr id="3087" name="Oval 15">
            <a:extLst>
              <a:ext uri="{FF2B5EF4-FFF2-40B4-BE49-F238E27FC236}">
                <a16:creationId xmlns:a16="http://schemas.microsoft.com/office/drawing/2014/main" id="{3C6CA65F-7DAC-2DFD-1940-019EC83D0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0563" y="4005263"/>
            <a:ext cx="360362" cy="719137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8" name="Oval 16">
            <a:extLst>
              <a:ext uri="{FF2B5EF4-FFF2-40B4-BE49-F238E27FC236}">
                <a16:creationId xmlns:a16="http://schemas.microsoft.com/office/drawing/2014/main" id="{A4EC1F4F-1C39-100F-A33B-F5283BFFB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196975"/>
            <a:ext cx="360362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F20DFB92-3F0A-712C-090A-B6900BA1B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55575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E96515E3-3772-53E9-F1C4-3E2A95603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1989138"/>
            <a:ext cx="1668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HCF, So 9</a:t>
            </a:r>
            <a:r>
              <a:rPr lang="en-US" altLang="en-US" b="1">
                <a:solidFill>
                  <a:srgbClr val="FF0000"/>
                </a:solidFill>
                <a:cs typeface="Arial" panose="020B0604020202020204" pitchFamily="34" charset="0"/>
              </a:rPr>
              <a:t>÷3=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C6D33502-57D5-FE9D-1DA0-DE68A588C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7800" y="3581400"/>
            <a:ext cx="1973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HCF,  So 15</a:t>
            </a:r>
            <a:r>
              <a:rPr lang="en-US" altLang="en-US" b="1">
                <a:solidFill>
                  <a:srgbClr val="FF0000"/>
                </a:solidFill>
              </a:rPr>
              <a:t>÷3=</a:t>
            </a:r>
            <a:endParaRPr lang="en-AU" altLang="en-US" b="1">
              <a:solidFill>
                <a:srgbClr val="FF0000"/>
              </a:solidFill>
            </a:endParaRPr>
          </a:p>
        </p:txBody>
      </p:sp>
      <p:graphicFrame>
        <p:nvGraphicFramePr>
          <p:cNvPr id="3240" name="Group 168">
            <a:extLst>
              <a:ext uri="{FF2B5EF4-FFF2-40B4-BE49-F238E27FC236}">
                <a16:creationId xmlns:a16="http://schemas.microsoft.com/office/drawing/2014/main" id="{F047CB45-0870-B34E-1C1C-9B1B79792C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5105400"/>
          <a:ext cx="8229600" cy="518160"/>
        </p:xfrm>
        <a:graphic>
          <a:graphicData uri="http://schemas.openxmlformats.org/drawingml/2006/table">
            <a:tbl>
              <a:tblPr/>
              <a:tblGrid>
                <a:gridCol w="549275">
                  <a:extLst>
                    <a:ext uri="{9D8B030D-6E8A-4147-A177-3AD203B41FA5}">
                      <a16:colId xmlns:a16="http://schemas.microsoft.com/office/drawing/2014/main" val="1067671949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1638548248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1704333648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584819848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81923867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638433836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574911779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3798294273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535544862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826630154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1851145327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859235954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855011071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1545185779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3445756816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538800"/>
                  </a:ext>
                </a:extLst>
              </a:tr>
            </a:tbl>
          </a:graphicData>
        </a:graphic>
      </p:graphicFrame>
      <p:graphicFrame>
        <p:nvGraphicFramePr>
          <p:cNvPr id="3373" name="Group 301">
            <a:extLst>
              <a:ext uri="{FF2B5EF4-FFF2-40B4-BE49-F238E27FC236}">
                <a16:creationId xmlns:a16="http://schemas.microsoft.com/office/drawing/2014/main" id="{F0D03F02-F45A-1744-0EF5-799A2C5DFCE6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5943600"/>
          <a:ext cx="8229600" cy="518160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1542861951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2039382988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1694329815"/>
                    </a:ext>
                  </a:extLst>
                </a:gridCol>
                <a:gridCol w="1644650">
                  <a:extLst>
                    <a:ext uri="{9D8B030D-6E8A-4147-A177-3AD203B41FA5}">
                      <a16:colId xmlns:a16="http://schemas.microsoft.com/office/drawing/2014/main" val="1957274508"/>
                    </a:ext>
                  </a:extLst>
                </a:gridCol>
                <a:gridCol w="1647825">
                  <a:extLst>
                    <a:ext uri="{9D8B030D-6E8A-4147-A177-3AD203B41FA5}">
                      <a16:colId xmlns:a16="http://schemas.microsoft.com/office/drawing/2014/main" val="1621828429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11686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/>
      <p:bldP spid="3085" grpId="0" animBg="1"/>
      <p:bldP spid="3086" grpId="0" animBg="1"/>
      <p:bldP spid="3089" grpId="0"/>
      <p:bldP spid="3090" grpId="0"/>
      <p:bldP spid="30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392A067-7DC0-0F93-CF73-897DE68C3F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r>
              <a:rPr lang="en-AU" altLang="en-US" sz="6000" b="1">
                <a:latin typeface="Comic Sans MS" panose="030F0702030302020204" pitchFamily="66" charset="0"/>
              </a:rPr>
              <a:t>Fractions-Simplifying</a:t>
            </a:r>
            <a:br>
              <a:rPr lang="en-AU" altLang="en-US" sz="4000" b="1">
                <a:latin typeface="Comic Sans MS" panose="030F0702030302020204" pitchFamily="66" charset="0"/>
              </a:rPr>
            </a:br>
            <a:endParaRPr lang="en-AU" altLang="en-US" sz="4000" b="1">
              <a:latin typeface="Comic Sans MS" panose="030F0702030302020204" pitchFamily="66" charset="0"/>
            </a:endParaRPr>
          </a:p>
        </p:txBody>
      </p:sp>
      <p:sp>
        <p:nvSpPr>
          <p:cNvPr id="7171" name="Line 3">
            <a:extLst>
              <a:ext uri="{FF2B5EF4-FFF2-40B4-BE49-F238E27FC236}">
                <a16:creationId xmlns:a16="http://schemas.microsoft.com/office/drawing/2014/main" id="{C4CEECB6-34AA-F008-5839-B62E265FB6E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3211513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0BF78014-7E18-C348-5216-B3CBB7AA3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1871662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18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D37E1590-787C-E2C3-8AC0-57B9855627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355975"/>
            <a:ext cx="20161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27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31436812-6D97-7987-4670-C22CBEA6B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205038"/>
            <a:ext cx="10795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12900"/>
              <a:t>=</a:t>
            </a:r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761DEFD7-614A-84DD-5CD8-0920803F9C83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352800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5B51BF8F-F4F5-E927-5DEE-6DBC9F2D9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93EE4F3E-EB5D-8118-B238-6AE1D4F02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179" name="Rectangle 11">
            <a:extLst>
              <a:ext uri="{FF2B5EF4-FFF2-40B4-BE49-F238E27FC236}">
                <a16:creationId xmlns:a16="http://schemas.microsoft.com/office/drawing/2014/main" id="{657608DB-DBBC-D2C4-89FC-C84332395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180" name="Rectangle 12">
            <a:extLst>
              <a:ext uri="{FF2B5EF4-FFF2-40B4-BE49-F238E27FC236}">
                <a16:creationId xmlns:a16="http://schemas.microsoft.com/office/drawing/2014/main" id="{01BEE6A4-6C51-F0BE-C38A-1E7968C96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7181" name="AutoShape 13">
            <a:extLst>
              <a:ext uri="{FF2B5EF4-FFF2-40B4-BE49-F238E27FC236}">
                <a16:creationId xmlns:a16="http://schemas.microsoft.com/office/drawing/2014/main" id="{D3D8BC58-732A-414B-9517-CDA3DD3C3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339850"/>
            <a:ext cx="3984625" cy="504825"/>
          </a:xfrm>
          <a:prstGeom prst="wedgeRectCallout">
            <a:avLst>
              <a:gd name="adj1" fmla="val -51116"/>
              <a:gd name="adj2" fmla="val 1531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2, 3, 6, 9, 18</a:t>
            </a:r>
          </a:p>
        </p:txBody>
      </p:sp>
      <p:sp>
        <p:nvSpPr>
          <p:cNvPr id="7182" name="AutoShape 14">
            <a:extLst>
              <a:ext uri="{FF2B5EF4-FFF2-40B4-BE49-F238E27FC236}">
                <a16:creationId xmlns:a16="http://schemas.microsoft.com/office/drawing/2014/main" id="{64FF3C76-F87F-9E37-0CEA-D242E8945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149725"/>
            <a:ext cx="3527425" cy="504825"/>
          </a:xfrm>
          <a:prstGeom prst="wedgeRectCallout">
            <a:avLst>
              <a:gd name="adj1" fmla="val -55806"/>
              <a:gd name="adj2" fmla="val -90565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3, 9, 27</a:t>
            </a:r>
          </a:p>
        </p:txBody>
      </p:sp>
      <p:sp>
        <p:nvSpPr>
          <p:cNvPr id="7183" name="Oval 15">
            <a:extLst>
              <a:ext uri="{FF2B5EF4-FFF2-40B4-BE49-F238E27FC236}">
                <a16:creationId xmlns:a16="http://schemas.microsoft.com/office/drawing/2014/main" id="{22379097-8B19-0A94-A493-59563A6A4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75" y="4048125"/>
            <a:ext cx="360363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4" name="Oval 16">
            <a:extLst>
              <a:ext uri="{FF2B5EF4-FFF2-40B4-BE49-F238E27FC236}">
                <a16:creationId xmlns:a16="http://schemas.microsoft.com/office/drawing/2014/main" id="{ADE13146-A8BE-403C-0396-D24933A63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38" y="1219200"/>
            <a:ext cx="360362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5" name="Text Box 17">
            <a:extLst>
              <a:ext uri="{FF2B5EF4-FFF2-40B4-BE49-F238E27FC236}">
                <a16:creationId xmlns:a16="http://schemas.microsoft.com/office/drawing/2014/main" id="{D0D34359-7B36-BC44-4A4E-CAA879DC8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7186" name="Text Box 18">
            <a:extLst>
              <a:ext uri="{FF2B5EF4-FFF2-40B4-BE49-F238E27FC236}">
                <a16:creationId xmlns:a16="http://schemas.microsoft.com/office/drawing/2014/main" id="{2DB4DB24-6BC3-ACC1-F697-4D1F1D75C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0663" y="195262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</a:t>
            </a:r>
          </a:p>
        </p:txBody>
      </p:sp>
      <p:sp>
        <p:nvSpPr>
          <p:cNvPr id="7187" name="Text Box 19">
            <a:extLst>
              <a:ext uri="{FF2B5EF4-FFF2-40B4-BE49-F238E27FC236}">
                <a16:creationId xmlns:a16="http://schemas.microsoft.com/office/drawing/2014/main" id="{735F6E4A-E055-1BB1-A399-382D65135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36449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</a:t>
            </a:r>
          </a:p>
        </p:txBody>
      </p:sp>
      <p:graphicFrame>
        <p:nvGraphicFramePr>
          <p:cNvPr id="7378" name="Group 210">
            <a:extLst>
              <a:ext uri="{FF2B5EF4-FFF2-40B4-BE49-F238E27FC236}">
                <a16:creationId xmlns:a16="http://schemas.microsoft.com/office/drawing/2014/main" id="{A5BDC749-2131-A2BE-E2D2-58DED4C04B1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5029200"/>
          <a:ext cx="8229600" cy="517525"/>
        </p:xfrm>
        <a:graphic>
          <a:graphicData uri="http://schemas.openxmlformats.org/drawingml/2006/table">
            <a:tbl>
              <a:tblPr/>
              <a:tblGrid>
                <a:gridCol w="304800">
                  <a:extLst>
                    <a:ext uri="{9D8B030D-6E8A-4147-A177-3AD203B41FA5}">
                      <a16:colId xmlns:a16="http://schemas.microsoft.com/office/drawing/2014/main" val="31694324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22645905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86481082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99168303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93245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74574825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83034440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2043967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75442495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94503509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317456317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51047338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79948452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40124837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3158734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05767667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03543487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2854634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169889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800070497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818086105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028871650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529696323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138797802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510197921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64076473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4023528928"/>
                    </a:ext>
                  </a:extLst>
                </a:gridCol>
              </a:tblGrid>
              <a:tr h="3349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171058"/>
                  </a:ext>
                </a:extLst>
              </a:tr>
            </a:tbl>
          </a:graphicData>
        </a:graphic>
      </p:graphicFrame>
      <p:sp>
        <p:nvSpPr>
          <p:cNvPr id="7379" name="Text Box 211">
            <a:extLst>
              <a:ext uri="{FF2B5EF4-FFF2-40B4-BE49-F238E27FC236}">
                <a16:creationId xmlns:a16="http://schemas.microsoft.com/office/drawing/2014/main" id="{21839950-E34C-4CC4-DC6A-ED346B01B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3</a:t>
            </a:r>
          </a:p>
        </p:txBody>
      </p:sp>
      <p:graphicFrame>
        <p:nvGraphicFramePr>
          <p:cNvPr id="7422" name="Group 254">
            <a:extLst>
              <a:ext uri="{FF2B5EF4-FFF2-40B4-BE49-F238E27FC236}">
                <a16:creationId xmlns:a16="http://schemas.microsoft.com/office/drawing/2014/main" id="{13D1BF9E-AEB8-72C8-3FE4-F25F7C11923B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5815013"/>
          <a:ext cx="8239125" cy="528637"/>
        </p:xfrm>
        <a:graphic>
          <a:graphicData uri="http://schemas.openxmlformats.org/drawingml/2006/table">
            <a:tbl>
              <a:tblPr/>
              <a:tblGrid>
                <a:gridCol w="2746375">
                  <a:extLst>
                    <a:ext uri="{9D8B030D-6E8A-4147-A177-3AD203B41FA5}">
                      <a16:colId xmlns:a16="http://schemas.microsoft.com/office/drawing/2014/main" val="1388346621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1037186672"/>
                    </a:ext>
                  </a:extLst>
                </a:gridCol>
                <a:gridCol w="2746375">
                  <a:extLst>
                    <a:ext uri="{9D8B030D-6E8A-4147-A177-3AD203B41FA5}">
                      <a16:colId xmlns:a16="http://schemas.microsoft.com/office/drawing/2014/main" val="3511879982"/>
                    </a:ext>
                  </a:extLst>
                </a:gridCol>
              </a:tblGrid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28084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 animBg="1"/>
      <p:bldP spid="7182" grpId="0" animBg="1"/>
      <p:bldP spid="7185" grpId="0"/>
      <p:bldP spid="7186" grpId="0"/>
      <p:bldP spid="7187" grpId="0"/>
      <p:bldP spid="73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DC0F7D1-CCE9-44B2-9D3E-2B4F74E050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r>
              <a:rPr lang="en-AU" altLang="en-US" sz="6000" b="1">
                <a:latin typeface="Comic Sans MS" panose="030F0702030302020204" pitchFamily="66" charset="0"/>
              </a:rPr>
              <a:t>Fractions-Simplifying</a:t>
            </a:r>
            <a:br>
              <a:rPr lang="en-AU" altLang="en-US" sz="4000" b="1">
                <a:latin typeface="Comic Sans MS" panose="030F0702030302020204" pitchFamily="66" charset="0"/>
              </a:rPr>
            </a:br>
            <a:endParaRPr lang="en-AU" altLang="en-US" sz="4000" b="1">
              <a:latin typeface="Comic Sans MS" panose="030F0702030302020204" pitchFamily="66" charset="0"/>
            </a:endParaRP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8D1A51A0-1504-C707-CE0B-3B889F7B3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3211513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98197494-1CA6-B5E6-DA05-E1BD7E833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1871662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900E6FCE-3F15-29A3-ADC1-C041E0E2B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355975"/>
            <a:ext cx="201612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32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09D7A779-C4FE-BB2E-C580-C7C946D8BF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205038"/>
            <a:ext cx="10795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12900"/>
              <a:t>=</a:t>
            </a:r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9122F216-851B-FFE4-2396-EA71DFB92EC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352800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BE087DC0-ED96-3538-8475-45443B4D4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C3831221-EBDC-EF33-86C3-6178704E13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C7668C7D-C08F-EF35-7356-454A9105B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0E276935-9792-ADAB-D4AC-8F8D7D139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9228" name="AutoShape 12">
            <a:extLst>
              <a:ext uri="{FF2B5EF4-FFF2-40B4-BE49-F238E27FC236}">
                <a16:creationId xmlns:a16="http://schemas.microsoft.com/office/drawing/2014/main" id="{C282B31A-0605-15D1-6C56-DA2D21A6F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339850"/>
            <a:ext cx="3984625" cy="504825"/>
          </a:xfrm>
          <a:prstGeom prst="wedgeRectCallout">
            <a:avLst>
              <a:gd name="adj1" fmla="val -51116"/>
              <a:gd name="adj2" fmla="val 153144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2, 3, 4, 6, 12</a:t>
            </a:r>
          </a:p>
        </p:txBody>
      </p:sp>
      <p:sp>
        <p:nvSpPr>
          <p:cNvPr id="9229" name="AutoShape 13">
            <a:extLst>
              <a:ext uri="{FF2B5EF4-FFF2-40B4-BE49-F238E27FC236}">
                <a16:creationId xmlns:a16="http://schemas.microsoft.com/office/drawing/2014/main" id="{0CB707AC-69A7-5599-95BF-7ECA23FEE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149725"/>
            <a:ext cx="4141787" cy="504825"/>
          </a:xfrm>
          <a:prstGeom prst="wedgeRectCallout">
            <a:avLst>
              <a:gd name="adj1" fmla="val -54944"/>
              <a:gd name="adj2" fmla="val -90565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2, 4, 8, 16, 32 </a:t>
            </a:r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A456270A-A21A-D575-57AC-90D5CB52F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9175" y="4048125"/>
            <a:ext cx="360363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1" name="Oval 15">
            <a:extLst>
              <a:ext uri="{FF2B5EF4-FFF2-40B4-BE49-F238E27FC236}">
                <a16:creationId xmlns:a16="http://schemas.microsoft.com/office/drawing/2014/main" id="{4D705536-614F-A998-9D5A-0B4D09DF5A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4925" y="1219200"/>
            <a:ext cx="360363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D27FDCEF-50FC-14D2-8895-823083127E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7619CF46-02C1-AA5B-56EF-D968CAF22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775" y="1981200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071ED819-2414-D1C2-E78C-70B6FB577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6138" y="36449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</a:t>
            </a:r>
          </a:p>
        </p:txBody>
      </p:sp>
      <p:sp>
        <p:nvSpPr>
          <p:cNvPr id="9293" name="Text Box 77">
            <a:extLst>
              <a:ext uri="{FF2B5EF4-FFF2-40B4-BE49-F238E27FC236}">
                <a16:creationId xmlns:a16="http://schemas.microsoft.com/office/drawing/2014/main" id="{52A0CA18-6B5A-5C3A-F48B-C20B3C5159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8</a:t>
            </a:r>
          </a:p>
        </p:txBody>
      </p:sp>
      <p:graphicFrame>
        <p:nvGraphicFramePr>
          <p:cNvPr id="9351" name="Group 135">
            <a:extLst>
              <a:ext uri="{FF2B5EF4-FFF2-40B4-BE49-F238E27FC236}">
                <a16:creationId xmlns:a16="http://schemas.microsoft.com/office/drawing/2014/main" id="{39F251ED-20EC-2D51-53A4-3E3129697955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5867400"/>
          <a:ext cx="8077200" cy="517525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1328078143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173853898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4283346855"/>
                    </a:ext>
                  </a:extLst>
                </a:gridCol>
                <a:gridCol w="1011238">
                  <a:extLst>
                    <a:ext uri="{9D8B030D-6E8A-4147-A177-3AD203B41FA5}">
                      <a16:colId xmlns:a16="http://schemas.microsoft.com/office/drawing/2014/main" val="445409714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185158353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3210450161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1572980062"/>
                    </a:ext>
                  </a:extLst>
                </a:gridCol>
                <a:gridCol w="1009650">
                  <a:extLst>
                    <a:ext uri="{9D8B030D-6E8A-4147-A177-3AD203B41FA5}">
                      <a16:colId xmlns:a16="http://schemas.microsoft.com/office/drawing/2014/main" val="4170745029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5559192"/>
                  </a:ext>
                </a:extLst>
              </a:tr>
            </a:tbl>
          </a:graphicData>
        </a:graphic>
      </p:graphicFrame>
      <p:graphicFrame>
        <p:nvGraphicFramePr>
          <p:cNvPr id="9516" name="Group 300">
            <a:extLst>
              <a:ext uri="{FF2B5EF4-FFF2-40B4-BE49-F238E27FC236}">
                <a16:creationId xmlns:a16="http://schemas.microsoft.com/office/drawing/2014/main" id="{2217C538-7FBE-8061-E7A0-117BEA900027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5105400"/>
          <a:ext cx="8077200" cy="517525"/>
        </p:xfrm>
        <a:graphic>
          <a:graphicData uri="http://schemas.openxmlformats.org/drawingml/2006/table">
            <a:tbl>
              <a:tblPr/>
              <a:tblGrid>
                <a:gridCol w="252413">
                  <a:extLst>
                    <a:ext uri="{9D8B030D-6E8A-4147-A177-3AD203B41FA5}">
                      <a16:colId xmlns:a16="http://schemas.microsoft.com/office/drawing/2014/main" val="2378652711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3916865209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1434250705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802170176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590593251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4042061832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945166098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94325323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531957675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4043961036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83656417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816532578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713081095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3580572897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3019872039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380703704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943944473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532072111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730981274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3471333574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3747808933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1586270100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734092560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293581929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239042052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1365576016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3841025729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746999197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731542588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2007933034"/>
                    </a:ext>
                  </a:extLst>
                </a:gridCol>
                <a:gridCol w="252413">
                  <a:extLst>
                    <a:ext uri="{9D8B030D-6E8A-4147-A177-3AD203B41FA5}">
                      <a16:colId xmlns:a16="http://schemas.microsoft.com/office/drawing/2014/main" val="550975050"/>
                    </a:ext>
                  </a:extLst>
                </a:gridCol>
                <a:gridCol w="252412">
                  <a:extLst>
                    <a:ext uri="{9D8B030D-6E8A-4147-A177-3AD203B41FA5}">
                      <a16:colId xmlns:a16="http://schemas.microsoft.com/office/drawing/2014/main" val="1574484116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220264"/>
                  </a:ext>
                </a:extLst>
              </a:tr>
            </a:tbl>
          </a:graphicData>
        </a:graphic>
      </p:graphicFrame>
      <p:sp>
        <p:nvSpPr>
          <p:cNvPr id="9517" name="Rectangle 301">
            <a:extLst>
              <a:ext uri="{FF2B5EF4-FFF2-40B4-BE49-F238E27FC236}">
                <a16:creationId xmlns:a16="http://schemas.microsoft.com/office/drawing/2014/main" id="{7ED9D7DB-85AB-190E-F21A-4B2F97F8B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/>
      <p:bldP spid="9229" grpId="0" animBg="1"/>
      <p:bldP spid="9232" grpId="0"/>
      <p:bldP spid="9233" grpId="0"/>
      <p:bldP spid="9234" grpId="0"/>
      <p:bldP spid="929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CF61E7F-C1B1-0046-3C57-174BEB161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r>
              <a:rPr lang="en-AU" altLang="en-US" sz="6000" b="1">
                <a:latin typeface="Comic Sans MS" panose="030F0702030302020204" pitchFamily="66" charset="0"/>
              </a:rPr>
              <a:t>Fractions-Simplifying</a:t>
            </a:r>
            <a:br>
              <a:rPr lang="en-AU" altLang="en-US" sz="4000" b="1">
                <a:latin typeface="Comic Sans MS" panose="030F0702030302020204" pitchFamily="66" charset="0"/>
              </a:rPr>
            </a:br>
            <a:endParaRPr lang="en-AU" altLang="en-US" sz="4000" b="1">
              <a:latin typeface="Comic Sans MS" panose="030F0702030302020204" pitchFamily="66" charset="0"/>
            </a:endParaRPr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FD6ECFAC-1A4F-9079-47EB-F613006839A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3211513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CAC3F806-59B8-53E0-D607-8FEF6443A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1871662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AFD555D4-E7E0-60EC-E79B-A3E750419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205038"/>
            <a:ext cx="10795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12900"/>
              <a:t>=</a:t>
            </a:r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9D29632B-C12D-0F8A-DBE2-B3D8951AFB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352800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Rectangle 8">
            <a:extLst>
              <a:ext uri="{FF2B5EF4-FFF2-40B4-BE49-F238E27FC236}">
                <a16:creationId xmlns:a16="http://schemas.microsoft.com/office/drawing/2014/main" id="{1E79E728-2DDA-FBAE-68FB-CA0DBA7CD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49" name="Rectangle 9">
            <a:extLst>
              <a:ext uri="{FF2B5EF4-FFF2-40B4-BE49-F238E27FC236}">
                <a16:creationId xmlns:a16="http://schemas.microsoft.com/office/drawing/2014/main" id="{6627480A-4971-05F0-365A-FB0CAF3E5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AA65D2DB-B7C1-3D2F-9D91-78561B53A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E712C7DC-B4C5-4B6C-0013-6B7B253EE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0252" name="AutoShape 12">
            <a:extLst>
              <a:ext uri="{FF2B5EF4-FFF2-40B4-BE49-F238E27FC236}">
                <a16:creationId xmlns:a16="http://schemas.microsoft.com/office/drawing/2014/main" id="{7B844B18-8DD3-C965-034F-475AE9DC8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371600"/>
            <a:ext cx="2627313" cy="504825"/>
          </a:xfrm>
          <a:prstGeom prst="wedgeRectCallout">
            <a:avLst>
              <a:gd name="adj1" fmla="val -52537"/>
              <a:gd name="adj2" fmla="val 146856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7</a:t>
            </a:r>
          </a:p>
        </p:txBody>
      </p:sp>
      <p:sp>
        <p:nvSpPr>
          <p:cNvPr id="10253" name="AutoShape 13">
            <a:extLst>
              <a:ext uri="{FF2B5EF4-FFF2-40B4-BE49-F238E27FC236}">
                <a16:creationId xmlns:a16="http://schemas.microsoft.com/office/drawing/2014/main" id="{33881636-4C9F-E522-A063-F0DD88284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149725"/>
            <a:ext cx="4141787" cy="504825"/>
          </a:xfrm>
          <a:prstGeom prst="wedgeRectCallout">
            <a:avLst>
              <a:gd name="adj1" fmla="val -54944"/>
              <a:gd name="adj2" fmla="val -90565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2, 4, 7, 14, 28 </a:t>
            </a:r>
          </a:p>
        </p:txBody>
      </p:sp>
      <p:sp>
        <p:nvSpPr>
          <p:cNvPr id="10254" name="Oval 14">
            <a:extLst>
              <a:ext uri="{FF2B5EF4-FFF2-40B4-BE49-F238E27FC236}">
                <a16:creationId xmlns:a16="http://schemas.microsoft.com/office/drawing/2014/main" id="{9E8C285A-07A5-D681-C39C-45368E3DF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6363" y="4048125"/>
            <a:ext cx="360362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5" name="Oval 15">
            <a:extLst>
              <a:ext uri="{FF2B5EF4-FFF2-40B4-BE49-F238E27FC236}">
                <a16:creationId xmlns:a16="http://schemas.microsoft.com/office/drawing/2014/main" id="{01AEDD90-17D6-D45F-1A10-1265C306F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650" y="1247775"/>
            <a:ext cx="360363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56" name="Text Box 16">
            <a:extLst>
              <a:ext uri="{FF2B5EF4-FFF2-40B4-BE49-F238E27FC236}">
                <a16:creationId xmlns:a16="http://schemas.microsoft.com/office/drawing/2014/main" id="{EEDAB599-123F-B77B-E7C9-06EC93172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257" name="Text Box 17">
            <a:extLst>
              <a:ext uri="{FF2B5EF4-FFF2-40B4-BE49-F238E27FC236}">
                <a16:creationId xmlns:a16="http://schemas.microsoft.com/office/drawing/2014/main" id="{8DE6B6D9-8CA0-6F20-0742-22DFEDEA4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0538" y="1981200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</a:t>
            </a:r>
          </a:p>
        </p:txBody>
      </p:sp>
      <p:sp>
        <p:nvSpPr>
          <p:cNvPr id="10258" name="Text Box 18">
            <a:extLst>
              <a:ext uri="{FF2B5EF4-FFF2-40B4-BE49-F238E27FC236}">
                <a16:creationId xmlns:a16="http://schemas.microsoft.com/office/drawing/2014/main" id="{9A933454-76F2-0AEE-D81A-42ACD16F4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188" y="36734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</a:t>
            </a:r>
          </a:p>
        </p:txBody>
      </p:sp>
      <p:sp>
        <p:nvSpPr>
          <p:cNvPr id="10259" name="Text Box 19">
            <a:extLst>
              <a:ext uri="{FF2B5EF4-FFF2-40B4-BE49-F238E27FC236}">
                <a16:creationId xmlns:a16="http://schemas.microsoft.com/office/drawing/2014/main" id="{11CC035D-1EE5-8A51-7453-3C61F936A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10348" name="Rectangle 108">
            <a:extLst>
              <a:ext uri="{FF2B5EF4-FFF2-40B4-BE49-F238E27FC236}">
                <a16:creationId xmlns:a16="http://schemas.microsoft.com/office/drawing/2014/main" id="{3233E972-D43F-325A-A635-500438F3F8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sp>
        <p:nvSpPr>
          <p:cNvPr id="10349" name="Text Box 109">
            <a:extLst>
              <a:ext uri="{FF2B5EF4-FFF2-40B4-BE49-F238E27FC236}">
                <a16:creationId xmlns:a16="http://schemas.microsoft.com/office/drawing/2014/main" id="{BD776E31-B7D5-E921-2854-DB942953F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187166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28</a:t>
            </a:r>
          </a:p>
        </p:txBody>
      </p:sp>
      <p:graphicFrame>
        <p:nvGraphicFramePr>
          <p:cNvPr id="10497" name="Group 257">
            <a:extLst>
              <a:ext uri="{FF2B5EF4-FFF2-40B4-BE49-F238E27FC236}">
                <a16:creationId xmlns:a16="http://schemas.microsoft.com/office/drawing/2014/main" id="{988A9765-7DD8-AAA4-A764-03B72727409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85775" y="5100638"/>
          <a:ext cx="8229600" cy="517525"/>
        </p:xfrm>
        <a:graphic>
          <a:graphicData uri="http://schemas.openxmlformats.org/drawingml/2006/table">
            <a:tbl>
              <a:tblPr/>
              <a:tblGrid>
                <a:gridCol w="293688">
                  <a:extLst>
                    <a:ext uri="{9D8B030D-6E8A-4147-A177-3AD203B41FA5}">
                      <a16:colId xmlns:a16="http://schemas.microsoft.com/office/drawing/2014/main" val="3481496037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1952295603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3986821174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20720946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1643274682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3929210595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1206315037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1214166734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173965371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3165275403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1786999298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966601014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1816933908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3389164888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2836509262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3498530189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3479768647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105677598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5458900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759450647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1955016617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436298075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276444972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3812175815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3210441191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379803221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3666204987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121350113"/>
                    </a:ext>
                  </a:extLst>
                </a:gridCol>
              </a:tblGrid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735152"/>
                  </a:ext>
                </a:extLst>
              </a:tr>
            </a:tbl>
          </a:graphicData>
        </a:graphic>
      </p:graphicFrame>
      <p:graphicFrame>
        <p:nvGraphicFramePr>
          <p:cNvPr id="10523" name="Group 283">
            <a:extLst>
              <a:ext uri="{FF2B5EF4-FFF2-40B4-BE49-F238E27FC236}">
                <a16:creationId xmlns:a16="http://schemas.microsoft.com/office/drawing/2014/main" id="{713B8ADC-2902-F431-0741-A42444197757}"/>
              </a:ext>
            </a:extLst>
          </p:cNvPr>
          <p:cNvGraphicFramePr>
            <a:graphicFrameLocks noGrp="1"/>
          </p:cNvGraphicFramePr>
          <p:nvPr/>
        </p:nvGraphicFramePr>
        <p:xfrm>
          <a:off x="471488" y="5886450"/>
          <a:ext cx="8240712" cy="517525"/>
        </p:xfrm>
        <a:graphic>
          <a:graphicData uri="http://schemas.openxmlformats.org/drawingml/2006/table">
            <a:tbl>
              <a:tblPr/>
              <a:tblGrid>
                <a:gridCol w="2060575">
                  <a:extLst>
                    <a:ext uri="{9D8B030D-6E8A-4147-A177-3AD203B41FA5}">
                      <a16:colId xmlns:a16="http://schemas.microsoft.com/office/drawing/2014/main" val="468500544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2508615564"/>
                    </a:ext>
                  </a:extLst>
                </a:gridCol>
                <a:gridCol w="2058987">
                  <a:extLst>
                    <a:ext uri="{9D8B030D-6E8A-4147-A177-3AD203B41FA5}">
                      <a16:colId xmlns:a16="http://schemas.microsoft.com/office/drawing/2014/main" val="2543632834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4039227290"/>
                    </a:ext>
                  </a:extLst>
                </a:gridCol>
              </a:tblGrid>
              <a:tr h="500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51753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3" grpId="0" animBg="1"/>
      <p:bldP spid="10256" grpId="0"/>
      <p:bldP spid="10257" grpId="0"/>
      <p:bldP spid="10258" grpId="0"/>
      <p:bldP spid="10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2508A57-297F-39DE-0C8E-6942500768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r>
              <a:rPr lang="en-AU" altLang="en-US" sz="6000" b="1">
                <a:latin typeface="Comic Sans MS" panose="030F0702030302020204" pitchFamily="66" charset="0"/>
              </a:rPr>
              <a:t>Fractions-Simplifying</a:t>
            </a:r>
            <a:br>
              <a:rPr lang="en-AU" altLang="en-US" sz="4000" b="1">
                <a:latin typeface="Comic Sans MS" panose="030F0702030302020204" pitchFamily="66" charset="0"/>
              </a:rPr>
            </a:br>
            <a:endParaRPr lang="en-AU" altLang="en-US" sz="4000" b="1">
              <a:latin typeface="Comic Sans MS" panose="030F0702030302020204" pitchFamily="66" charset="0"/>
            </a:endParaRPr>
          </a:p>
        </p:txBody>
      </p:sp>
      <p:sp>
        <p:nvSpPr>
          <p:cNvPr id="14339" name="Line 3">
            <a:extLst>
              <a:ext uri="{FF2B5EF4-FFF2-40B4-BE49-F238E27FC236}">
                <a16:creationId xmlns:a16="http://schemas.microsoft.com/office/drawing/2014/main" id="{C72DEE83-10C0-97DE-0916-D648FF763B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3211513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BDF4C17E-78CD-3578-1B40-A8A8FF8FA9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1871662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8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3202F6B4-E1C0-B3E6-FFE4-D2DCEC5BD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2205038"/>
            <a:ext cx="10795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12900"/>
              <a:t>=</a:t>
            </a:r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8D6A3233-6DC7-54D7-C6B7-46DE308BB0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352800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195DB38A-140C-6672-03B2-EB678A738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41B7D0AD-D09E-D9B4-EE1D-9B0C312E09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5E2A0012-280C-D8F8-63AB-B32DC2917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46" name="Rectangle 10">
            <a:extLst>
              <a:ext uri="{FF2B5EF4-FFF2-40B4-BE49-F238E27FC236}">
                <a16:creationId xmlns:a16="http://schemas.microsoft.com/office/drawing/2014/main" id="{DFE0E391-AAB0-C24A-27D0-F2239236B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4347" name="AutoShape 11">
            <a:extLst>
              <a:ext uri="{FF2B5EF4-FFF2-40B4-BE49-F238E27FC236}">
                <a16:creationId xmlns:a16="http://schemas.microsoft.com/office/drawing/2014/main" id="{B6DAB252-F136-1683-3EF2-5E94C73B6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371600"/>
            <a:ext cx="3370263" cy="504825"/>
          </a:xfrm>
          <a:prstGeom prst="wedgeRectCallout">
            <a:avLst>
              <a:gd name="adj1" fmla="val -51977"/>
              <a:gd name="adj2" fmla="val 146856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2, 4, 8</a:t>
            </a:r>
          </a:p>
        </p:txBody>
      </p:sp>
      <p:sp>
        <p:nvSpPr>
          <p:cNvPr id="14348" name="AutoShape 12">
            <a:extLst>
              <a:ext uri="{FF2B5EF4-FFF2-40B4-BE49-F238E27FC236}">
                <a16:creationId xmlns:a16="http://schemas.microsoft.com/office/drawing/2014/main" id="{9C0A22CA-2D3B-8EDE-D77E-3271CF0FD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149725"/>
            <a:ext cx="4141787" cy="504825"/>
          </a:xfrm>
          <a:prstGeom prst="wedgeRectCallout">
            <a:avLst>
              <a:gd name="adj1" fmla="val -54944"/>
              <a:gd name="adj2" fmla="val -90565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2, 4, 7, 14, 28 </a:t>
            </a:r>
          </a:p>
        </p:txBody>
      </p:sp>
      <p:sp>
        <p:nvSpPr>
          <p:cNvPr id="14349" name="Oval 13">
            <a:extLst>
              <a:ext uri="{FF2B5EF4-FFF2-40B4-BE49-F238E27FC236}">
                <a16:creationId xmlns:a16="http://schemas.microsoft.com/office/drawing/2014/main" id="{5CBA4E88-04C7-E6C0-156B-5823051E3E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463" y="4019550"/>
            <a:ext cx="360362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0" name="Oval 14">
            <a:extLst>
              <a:ext uri="{FF2B5EF4-FFF2-40B4-BE49-F238E27FC236}">
                <a16:creationId xmlns:a16="http://schemas.microsoft.com/office/drawing/2014/main" id="{FEF1EE61-7D3F-C2E4-A27D-F2AE2855D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2025" y="1247775"/>
            <a:ext cx="360363" cy="719138"/>
          </a:xfrm>
          <a:prstGeom prst="ellips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D7D22258-FCF2-D0D0-743E-B8444407E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FAAF3651-2535-B50B-0146-40600623A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7725" y="20097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96DD57F7-0B9C-F932-4FDA-C09C2B054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288" y="3673475"/>
            <a:ext cx="792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b="1">
                <a:solidFill>
                  <a:srgbClr val="FF0000"/>
                </a:solidFill>
              </a:rPr>
              <a:t>HCF</a:t>
            </a:r>
          </a:p>
        </p:txBody>
      </p:sp>
      <p:sp>
        <p:nvSpPr>
          <p:cNvPr id="14354" name="Text Box 18">
            <a:extLst>
              <a:ext uri="{FF2B5EF4-FFF2-40B4-BE49-F238E27FC236}">
                <a16:creationId xmlns:a16="http://schemas.microsoft.com/office/drawing/2014/main" id="{282F4445-2931-B37B-CED3-2AF0B58A4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4355" name="Rectangle 19">
            <a:extLst>
              <a:ext uri="{FF2B5EF4-FFF2-40B4-BE49-F238E27FC236}">
                <a16:creationId xmlns:a16="http://schemas.microsoft.com/office/drawing/2014/main" id="{F1BE35DF-15CB-8601-6F7B-213152F734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sp>
        <p:nvSpPr>
          <p:cNvPr id="14429" name="Text Box 93">
            <a:extLst>
              <a:ext uri="{FF2B5EF4-FFF2-40B4-BE49-F238E27FC236}">
                <a16:creationId xmlns:a16="http://schemas.microsoft.com/office/drawing/2014/main" id="{CCAF4311-987B-8841-59D9-D37D33DE9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863" y="3208338"/>
            <a:ext cx="1871662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28</a:t>
            </a:r>
          </a:p>
        </p:txBody>
      </p:sp>
      <p:graphicFrame>
        <p:nvGraphicFramePr>
          <p:cNvPr id="14688" name="Group 352">
            <a:extLst>
              <a:ext uri="{FF2B5EF4-FFF2-40B4-BE49-F238E27FC236}">
                <a16:creationId xmlns:a16="http://schemas.microsoft.com/office/drawing/2014/main" id="{07113076-40A6-6E34-BB80-E246E50D3D6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5157788"/>
          <a:ext cx="8229600" cy="554037"/>
        </p:xfrm>
        <a:graphic>
          <a:graphicData uri="http://schemas.openxmlformats.org/drawingml/2006/table">
            <a:tbl>
              <a:tblPr/>
              <a:tblGrid>
                <a:gridCol w="293688">
                  <a:extLst>
                    <a:ext uri="{9D8B030D-6E8A-4147-A177-3AD203B41FA5}">
                      <a16:colId xmlns:a16="http://schemas.microsoft.com/office/drawing/2014/main" val="2685571032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978094363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2912755058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1381477114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3485683983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2263048849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181770383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1944519342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447397751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44313578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392114678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436364174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1130858808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4112349285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3355532008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715839332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1959251574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1888252549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3862772578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24112098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370760535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2116786181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3195651374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1095832079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4247663257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3378268040"/>
                    </a:ext>
                  </a:extLst>
                </a:gridCol>
                <a:gridCol w="293688">
                  <a:extLst>
                    <a:ext uri="{9D8B030D-6E8A-4147-A177-3AD203B41FA5}">
                      <a16:colId xmlns:a16="http://schemas.microsoft.com/office/drawing/2014/main" val="759725649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260091387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641199"/>
                  </a:ext>
                </a:extLst>
              </a:tr>
            </a:tbl>
          </a:graphicData>
        </a:graphic>
      </p:graphicFrame>
      <p:graphicFrame>
        <p:nvGraphicFramePr>
          <p:cNvPr id="14729" name="Group 393">
            <a:extLst>
              <a:ext uri="{FF2B5EF4-FFF2-40B4-BE49-F238E27FC236}">
                <a16:creationId xmlns:a16="http://schemas.microsoft.com/office/drawing/2014/main" id="{A43FE630-E5E9-9A25-8D40-D9AD0251C0C6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5929313"/>
          <a:ext cx="8237538" cy="517525"/>
        </p:xfrm>
        <a:graphic>
          <a:graphicData uri="http://schemas.openxmlformats.org/drawingml/2006/table">
            <a:tbl>
              <a:tblPr/>
              <a:tblGrid>
                <a:gridCol w="1176338">
                  <a:extLst>
                    <a:ext uri="{9D8B030D-6E8A-4147-A177-3AD203B41FA5}">
                      <a16:colId xmlns:a16="http://schemas.microsoft.com/office/drawing/2014/main" val="2004676281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306039647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608387840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4098207413"/>
                    </a:ext>
                  </a:extLst>
                </a:gridCol>
                <a:gridCol w="1176337">
                  <a:extLst>
                    <a:ext uri="{9D8B030D-6E8A-4147-A177-3AD203B41FA5}">
                      <a16:colId xmlns:a16="http://schemas.microsoft.com/office/drawing/2014/main" val="713514960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3483220006"/>
                    </a:ext>
                  </a:extLst>
                </a:gridCol>
                <a:gridCol w="1176338">
                  <a:extLst>
                    <a:ext uri="{9D8B030D-6E8A-4147-A177-3AD203B41FA5}">
                      <a16:colId xmlns:a16="http://schemas.microsoft.com/office/drawing/2014/main" val="4033614047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497524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51" grpId="0"/>
      <p:bldP spid="14352" grpId="0"/>
      <p:bldP spid="14353" grpId="0"/>
      <p:bldP spid="143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66DF334-8BA2-699A-F1C9-D9E0A2F93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r>
              <a:rPr lang="en-AU" altLang="en-US" sz="6000" b="1">
                <a:latin typeface="Comic Sans MS" panose="030F0702030302020204" pitchFamily="66" charset="0"/>
              </a:rPr>
              <a:t>Fractions-Simplifying</a:t>
            </a:r>
            <a:br>
              <a:rPr lang="en-AU" altLang="en-US" sz="4000" b="1">
                <a:latin typeface="Comic Sans MS" panose="030F0702030302020204" pitchFamily="66" charset="0"/>
              </a:rPr>
            </a:br>
            <a:endParaRPr lang="en-AU" altLang="en-US" sz="4000" b="1">
              <a:latin typeface="Comic Sans MS" panose="030F0702030302020204" pitchFamily="66" charset="0"/>
            </a:endParaRPr>
          </a:p>
        </p:txBody>
      </p:sp>
      <p:sp>
        <p:nvSpPr>
          <p:cNvPr id="12291" name="Line 3">
            <a:extLst>
              <a:ext uri="{FF2B5EF4-FFF2-40B4-BE49-F238E27FC236}">
                <a16:creationId xmlns:a16="http://schemas.microsoft.com/office/drawing/2014/main" id="{A0F8B083-79BD-399A-5853-F1C78AEEE52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3211513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9ED66D10-89F1-43B9-B1C0-E9955710E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84313"/>
            <a:ext cx="1871662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B0E54F62-B618-5796-9049-5F82CD7E9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2550" y="2205038"/>
            <a:ext cx="107950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altLang="en-US" sz="12900"/>
              <a:t>=</a:t>
            </a:r>
          </a:p>
        </p:txBody>
      </p:sp>
      <p:sp>
        <p:nvSpPr>
          <p:cNvPr id="12294" name="Line 6">
            <a:extLst>
              <a:ext uri="{FF2B5EF4-FFF2-40B4-BE49-F238E27FC236}">
                <a16:creationId xmlns:a16="http://schemas.microsoft.com/office/drawing/2014/main" id="{71492D8A-B403-6722-1751-8FFBF1DD27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352800"/>
            <a:ext cx="16557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33003D39-2207-FE3C-E883-FAC60BF12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0962CA40-A2CB-39A6-7E28-DE6B03F9D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E8BD9DAD-B353-04F8-9ECE-A2B1493E9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95C5E723-7595-3612-EEDD-34045235A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0238"/>
            <a:ext cx="9144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12299" name="AutoShape 11">
            <a:extLst>
              <a:ext uri="{FF2B5EF4-FFF2-40B4-BE49-F238E27FC236}">
                <a16:creationId xmlns:a16="http://schemas.microsoft.com/office/drawing/2014/main" id="{CF485879-3B99-1F2B-2036-9DB6E9315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371600"/>
            <a:ext cx="2727325" cy="504825"/>
          </a:xfrm>
          <a:prstGeom prst="wedgeRectCallout">
            <a:avLst>
              <a:gd name="adj1" fmla="val -52444"/>
              <a:gd name="adj2" fmla="val 146856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11  </a:t>
            </a:r>
          </a:p>
        </p:txBody>
      </p:sp>
      <p:sp>
        <p:nvSpPr>
          <p:cNvPr id="12300" name="AutoShape 12">
            <a:extLst>
              <a:ext uri="{FF2B5EF4-FFF2-40B4-BE49-F238E27FC236}">
                <a16:creationId xmlns:a16="http://schemas.microsoft.com/office/drawing/2014/main" id="{27043F7C-F0F3-3CFD-CC11-A564B973A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149725"/>
            <a:ext cx="2727325" cy="504825"/>
          </a:xfrm>
          <a:prstGeom prst="wedgeRectCallout">
            <a:avLst>
              <a:gd name="adj1" fmla="val -57509"/>
              <a:gd name="adj2" fmla="val -90565"/>
            </a:avLst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AU" altLang="en-US" sz="2400" b="1"/>
              <a:t>Factors are 1, 13 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9042F239-D1A2-A518-0C21-1D30754D9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1524000"/>
            <a:ext cx="1512888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11</a:t>
            </a:r>
          </a:p>
        </p:txBody>
      </p:sp>
      <p:sp>
        <p:nvSpPr>
          <p:cNvPr id="12306" name="Text Box 18">
            <a:extLst>
              <a:ext uri="{FF2B5EF4-FFF2-40B4-BE49-F238E27FC236}">
                <a16:creationId xmlns:a16="http://schemas.microsoft.com/office/drawing/2014/main" id="{7873BC46-B28F-DF11-83A2-4BA99B949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9838" y="3486150"/>
            <a:ext cx="1898650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13</a:t>
            </a:r>
          </a:p>
        </p:txBody>
      </p:sp>
      <p:sp>
        <p:nvSpPr>
          <p:cNvPr id="12307" name="Rectangle 19">
            <a:extLst>
              <a:ext uri="{FF2B5EF4-FFF2-40B4-BE49-F238E27FC236}">
                <a16:creationId xmlns:a16="http://schemas.microsoft.com/office/drawing/2014/main" id="{51839481-4775-D797-855B-17E7A1163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17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sp>
        <p:nvSpPr>
          <p:cNvPr id="12308" name="Text Box 20">
            <a:extLst>
              <a:ext uri="{FF2B5EF4-FFF2-40B4-BE49-F238E27FC236}">
                <a16:creationId xmlns:a16="http://schemas.microsoft.com/office/drawing/2014/main" id="{54010D63-98CE-07A0-C513-113AE1A06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1871663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0600">
                <a:latin typeface="Comic Sans MS" panose="030F0702030302020204" pitchFamily="66" charset="0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12300" grpId="0" animBg="1"/>
      <p:bldP spid="12303" grpId="0"/>
      <p:bldP spid="123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79FA8789-AFE0-4966-0053-4433A6BC3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endParaRPr lang="en-GB" altLang="en-US" sz="2400">
              <a:cs typeface="Arial" panose="020B0604020202020204" pitchFamily="34" charset="0"/>
            </a:endParaRPr>
          </a:p>
          <a:p>
            <a:r>
              <a:rPr lang="en-GB" altLang="en-US" sz="2400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233</Words>
  <Application>Microsoft Office PowerPoint</Application>
  <PresentationFormat>On-screen Show (4:3)</PresentationFormat>
  <Paragraphs>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Comic Sans MS</vt:lpstr>
      <vt:lpstr>Default Design</vt:lpstr>
      <vt:lpstr>Fractions-Simplifying </vt:lpstr>
      <vt:lpstr>Fractions-Simplifying </vt:lpstr>
      <vt:lpstr>Fractions-Simplifying </vt:lpstr>
      <vt:lpstr>Fractions-Simplifying </vt:lpstr>
      <vt:lpstr>Fractions-Simplifying </vt:lpstr>
      <vt:lpstr>Fractions-Simplifying </vt:lpstr>
      <vt:lpstr>PowerPoint Presentation</vt:lpstr>
    </vt:vector>
  </TitlesOfParts>
  <Company> uhs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Fractions-Simplifying </dc:title>
  <dc:creator>Steve</dc:creator>
  <cp:lastModifiedBy>Nayan GRIFFITHS</cp:lastModifiedBy>
  <cp:revision>7</cp:revision>
  <dcterms:created xsi:type="dcterms:W3CDTF">2007-05-15T09:10:49Z</dcterms:created>
  <dcterms:modified xsi:type="dcterms:W3CDTF">2023-03-24T13:36:07Z</dcterms:modified>
</cp:coreProperties>
</file>